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0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1406511" y="2474005"/>
            <a:ext cx="5934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pc="-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张三</a:t>
            </a:r>
            <a:endParaRPr lang="zh-CN" altLang="en-US" sz="3000" spc="-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7008096" y="2231190"/>
            <a:ext cx="2052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ABA-Intro2019-000000</a:t>
            </a:r>
            <a:endParaRPr lang="zh-CN" altLang="en-US" sz="1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6167163" y="5660796"/>
            <a:ext cx="259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800" spc="-100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issueTime</a:t>
            </a:r>
            <a:endParaRPr lang="zh-CN" altLang="en-US" sz="1400" kern="800" spc="-1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等线</vt:lpstr>
      <vt:lpstr>黑体</vt:lpstr>
      <vt:lpstr>华文中宋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20</cp:revision>
  <dcterms:created xsi:type="dcterms:W3CDTF">2019-10-25T03:43:58Z</dcterms:created>
  <dcterms:modified xsi:type="dcterms:W3CDTF">2020-06-25T02:06:07Z</dcterms:modified>
</cp:coreProperties>
</file>